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6BB687-ED02-4C87-A1C5-FDE4A2B43FF8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CE0958-CD95-4E5B-9900-BB62A1170F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sz="7300" b="1" dirty="0" smtClean="0"/>
              <a:t>POMÁHÁME“</a:t>
            </a:r>
            <a:br>
              <a:rPr lang="cs-CZ" sz="7300" b="1" dirty="0" smtClean="0"/>
            </a:br>
            <a:r>
              <a:rPr lang="cs-CZ" sz="7300" b="1" dirty="0" smtClean="0"/>
              <a:t>celoškolní projekt – podzim 2019</a:t>
            </a:r>
            <a:endParaRPr lang="cs-CZ" sz="73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5. ročník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b="1" dirty="0" smtClean="0"/>
              <a:t>Putování </a:t>
            </a:r>
          </a:p>
          <a:p>
            <a:pPr marL="0" indent="0" algn="ctr">
              <a:buNone/>
            </a:pPr>
            <a:r>
              <a:rPr lang="cs-CZ" sz="4400" b="1" dirty="0" smtClean="0"/>
              <a:t>Podzámeckou zahradou </a:t>
            </a:r>
          </a:p>
          <a:p>
            <a:pPr marL="0" indent="0" algn="ctr">
              <a:buNone/>
            </a:pPr>
            <a:r>
              <a:rPr lang="cs-CZ" sz="4400" b="1" dirty="0" smtClean="0"/>
              <a:t>za Mikulášem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30.11.2019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Pomoc při organizaci veřejné akce </a:t>
            </a:r>
          </a:p>
          <a:p>
            <a:pPr marL="0" indent="0" algn="ctr">
              <a:buNone/>
            </a:pPr>
            <a:r>
              <a:rPr lang="cs-CZ" b="1" dirty="0" smtClean="0"/>
              <a:t>Klubíčka Kroměříž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036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Beseda o dobrovolnictví s paní asistentkou Veronikou Strakovou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Rozdělení rolí a úkolů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říprava kostýmů na akci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Jednotlivá stanoviště v Podzámecké zahradě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8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ČERTI</a:t>
            </a:r>
            <a:endParaRPr lang="cs-CZ" dirty="0"/>
          </a:p>
        </p:txBody>
      </p:sp>
      <p:pic>
        <p:nvPicPr>
          <p:cNvPr id="2050" name="Picture 2" descr="C:\Users\zlamev.NB74\Desktop\Mikuláš v Podzámce\PB300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44" y="1844824"/>
            <a:ext cx="6374766" cy="4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lamev.NB74\Desktop\Mikuláš v Podzámce\PB30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62864" cy="54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8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ANDĚLÉ</a:t>
            </a:r>
            <a:endParaRPr lang="cs-CZ" dirty="0"/>
          </a:p>
        </p:txBody>
      </p:sp>
      <p:pic>
        <p:nvPicPr>
          <p:cNvPr id="4098" name="Picture 2" descr="C:\Users\zlamev.NB74\Desktop\Mikuláš v Podzámce\PB300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25244" cy="47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8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BARBORKY</a:t>
            </a:r>
            <a:endParaRPr lang="cs-CZ" dirty="0"/>
          </a:p>
        </p:txBody>
      </p:sp>
      <p:pic>
        <p:nvPicPr>
          <p:cNvPr id="1027" name="Picture 3" descr="C:\Users\zlamev.NB74\Desktop\Mikuláš v Podzámce\PB300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lamev.NB74\Desktop\Mikuláš v Podzámce\PB30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84940" cy="59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LUCKY</a:t>
            </a:r>
            <a:endParaRPr lang="cs-CZ" dirty="0"/>
          </a:p>
        </p:txBody>
      </p:sp>
      <p:pic>
        <p:nvPicPr>
          <p:cNvPr id="5122" name="Picture 2" descr="C:\Users\zlamev.NB74\Desktop\Mikuláš v Podzámce\PB300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360" y="1600200"/>
            <a:ext cx="60332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21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</TotalTime>
  <Words>46</Words>
  <Application>Microsoft Office PowerPoint</Application>
  <PresentationFormat>Předvádění na obrazovce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Exekutivní</vt:lpstr>
      <vt:lpstr>„POMÁHÁME“ celoškolní projekt – podzim 2019</vt:lpstr>
      <vt:lpstr>Prezentace aplikace PowerPoint</vt:lpstr>
      <vt:lpstr>Části projektu</vt:lpstr>
      <vt:lpstr>ČERTI</vt:lpstr>
      <vt:lpstr>Prezentace aplikace PowerPoint</vt:lpstr>
      <vt:lpstr>ANDĚLÉ</vt:lpstr>
      <vt:lpstr>BARBORKY</vt:lpstr>
      <vt:lpstr>Prezentace aplikace PowerPoint</vt:lpstr>
      <vt:lpstr>LUCKY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„POMÁHÁME“ celoškolní projekt – podzim 2019</dc:title>
  <dc:creator>zlamev</dc:creator>
  <cp:lastModifiedBy>zlamev</cp:lastModifiedBy>
  <cp:revision>6</cp:revision>
  <dcterms:created xsi:type="dcterms:W3CDTF">2019-12-11T11:04:33Z</dcterms:created>
  <dcterms:modified xsi:type="dcterms:W3CDTF">2019-12-11T11:58:58Z</dcterms:modified>
</cp:coreProperties>
</file>