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>
      <p:cViewPr>
        <p:scale>
          <a:sx n="60" d="100"/>
          <a:sy n="60" d="100"/>
        </p:scale>
        <p:origin x="-1932" y="-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02F90A-4F79-400B-A354-C4DC46E59959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91E076-A702-407E-ADC5-3939E5525F1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8.A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Projekt ‘‘Pomáháme‘‘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2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Světový den laskavosti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248472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33945"/>
            <a:ext cx="4521255" cy="339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Přednáška od pracovnic ze společnosti ADRA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26" y="2203596"/>
            <a:ext cx="4153456" cy="311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159213" cy="311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3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Sbírka pro charitativní obchůdek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47886"/>
            <a:ext cx="3361242" cy="448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5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31" y="620688"/>
            <a:ext cx="4266737" cy="568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3033199"/>
            <a:ext cx="2182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Až 90% se nedá </a:t>
            </a:r>
          </a:p>
          <a:p>
            <a:r>
              <a:rPr lang="cs-CZ" sz="2400" dirty="0"/>
              <a:t>v</a:t>
            </a:r>
            <a:r>
              <a:rPr lang="cs-CZ" sz="2400" dirty="0" smtClean="0"/>
              <a:t>yužít, proto se </a:t>
            </a:r>
          </a:p>
          <a:p>
            <a:r>
              <a:rPr lang="cs-CZ" sz="2400" dirty="0" smtClean="0"/>
              <a:t>vyžívá v jiných průmyslech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713985" y="3217864"/>
            <a:ext cx="2480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Nejčastější:</a:t>
            </a:r>
          </a:p>
          <a:p>
            <a:r>
              <a:rPr lang="cs-CZ" sz="2400" dirty="0"/>
              <a:t>v</a:t>
            </a:r>
            <a:r>
              <a:rPr lang="cs-CZ" sz="2400" dirty="0" smtClean="0"/>
              <a:t>ycpávky sedaček</a:t>
            </a:r>
          </a:p>
          <a:p>
            <a:r>
              <a:rPr lang="cs-CZ" sz="2400" dirty="0" smtClean="0"/>
              <a:t>Ford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448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6645"/>
            <a:ext cx="4824536" cy="64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7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Naše dárky pro Kroměřížské dobrovolníky ADRY a lidi nouzi</a:t>
            </a:r>
            <a:endParaRPr lang="cs-CZ" dirty="0"/>
          </a:p>
        </p:txBody>
      </p:sp>
      <p:pic>
        <p:nvPicPr>
          <p:cNvPr id="1026" name="Picture 2" descr="D:\Pomáháme\20191127_142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504" y="2132857"/>
            <a:ext cx="4608512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omáháme\20191127_143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4435" y="2122079"/>
            <a:ext cx="4620828" cy="346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0040" y="19031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       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           Děkujeme za pozornost</a:t>
            </a:r>
            <a:endParaRPr lang="cs-CZ" dirty="0"/>
          </a:p>
        </p:txBody>
      </p:sp>
      <p:pic>
        <p:nvPicPr>
          <p:cNvPr id="2050" name="Picture 2" descr="D:\Pomáháme\20191129_083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4432" y="2036846"/>
            <a:ext cx="499255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rdce 3"/>
          <p:cNvSpPr/>
          <p:nvPr/>
        </p:nvSpPr>
        <p:spPr>
          <a:xfrm>
            <a:off x="611560" y="620688"/>
            <a:ext cx="1512168" cy="1512168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5" name="Srdce 4"/>
          <p:cNvSpPr/>
          <p:nvPr/>
        </p:nvSpPr>
        <p:spPr>
          <a:xfrm>
            <a:off x="7308304" y="620688"/>
            <a:ext cx="1512168" cy="1512168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5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113</TotalTime>
  <Words>46</Words>
  <Application>Microsoft Office PowerPoint</Application>
  <PresentationFormat>Předvádění na obrazovce (4:3)</PresentationFormat>
  <Paragraphs>13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Jmění</vt:lpstr>
      <vt:lpstr>Projekt ‘‘Pomáháme‘‘</vt:lpstr>
      <vt:lpstr>Světový den laskavosti</vt:lpstr>
      <vt:lpstr>Přednáška od pracovnic ze společnosti ADRA</vt:lpstr>
      <vt:lpstr>Sbírka pro charitativní obchůdek</vt:lpstr>
      <vt:lpstr>Prezentace aplikace PowerPoint</vt:lpstr>
      <vt:lpstr>Prezentace aplikace PowerPoint</vt:lpstr>
      <vt:lpstr>Naše dárky pro Kroměřížské dobrovolníky ADRY a lidi nouzi</vt:lpstr>
      <vt:lpstr>                      Děkujeme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‘‘Pomáháme‘‘</dc:title>
  <dc:creator>Hilšer Martin</dc:creator>
  <cp:lastModifiedBy>Správce</cp:lastModifiedBy>
  <cp:revision>15</cp:revision>
  <dcterms:created xsi:type="dcterms:W3CDTF">2019-12-06T07:21:16Z</dcterms:created>
  <dcterms:modified xsi:type="dcterms:W3CDTF">2019-12-18T10:00:07Z</dcterms:modified>
</cp:coreProperties>
</file>