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6" r:id="rId9"/>
    <p:sldId id="267" r:id="rId10"/>
    <p:sldId id="263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80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1B971E-548D-4847-9F7B-34BD1EF68499}" type="datetimeFigureOut">
              <a:rPr lang="cs-CZ" smtClean="0"/>
              <a:t>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084699-47E8-4559-9045-E6A87E1D3DD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5556" y="548680"/>
            <a:ext cx="7772400" cy="1780108"/>
          </a:xfrm>
        </p:spPr>
        <p:txBody>
          <a:bodyPr>
            <a:normAutofit/>
          </a:bodyPr>
          <a:lstStyle/>
          <a:p>
            <a:r>
              <a:rPr lang="cs-CZ" dirty="0"/>
              <a:t>ZŠ ZACHAR, Kroměříž</a:t>
            </a:r>
            <a:br>
              <a:rPr lang="cs-CZ" dirty="0"/>
            </a:br>
            <a:r>
              <a:rPr lang="cs-CZ" dirty="0" smtClean="0"/>
              <a:t>Z D R A V Á   Š K O L 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23984"/>
          <a:stretch/>
        </p:blipFill>
        <p:spPr>
          <a:xfrm>
            <a:off x="1547664" y="2540976"/>
            <a:ext cx="6228184" cy="3006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17129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9834"/>
            <a:ext cx="108012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89109"/>
            <a:ext cx="2676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6" y="2150441"/>
            <a:ext cx="7318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45" y="3882281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45365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Smysluplnost – </a:t>
            </a:r>
            <a:r>
              <a:rPr lang="cs-CZ" sz="1900" dirty="0" smtClean="0"/>
              <a:t>sestavení učebních plánů s velkou propojeností,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 návazností a co nejvíce pro využití v životě, 1. a 2.třída výuka po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 tématech, projekty, ověřování kompetencí formou projektů…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 zapojení školy do celostátních a mezinárodních projektů 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/>
              <a:t>Možnost výběru, </a:t>
            </a:r>
            <a:r>
              <a:rPr lang="cs-CZ" dirty="0" smtClean="0"/>
              <a:t>přiměřenost – </a:t>
            </a:r>
            <a:r>
              <a:rPr lang="cs-CZ" sz="1900" dirty="0" smtClean="0"/>
              <a:t>metody práce s dětmi   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(Dalton…), volitelné předměty, </a:t>
            </a:r>
            <a:r>
              <a:rPr lang="cs-CZ" sz="1900" dirty="0" err="1" smtClean="0"/>
              <a:t>indiv</a:t>
            </a:r>
            <a:r>
              <a:rPr lang="cs-CZ" sz="1900" dirty="0" smtClean="0"/>
              <a:t>. plány, Rozvoj nadání, asistenti 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na </a:t>
            </a:r>
            <a:r>
              <a:rPr lang="cs-CZ" sz="1900" dirty="0" err="1" smtClean="0"/>
              <a:t>indiv</a:t>
            </a:r>
            <a:r>
              <a:rPr lang="cs-CZ" sz="1900" dirty="0" smtClean="0"/>
              <a:t>. přístup, pomoc speciálního pedagoga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cs-CZ" dirty="0"/>
              <a:t>Spolupráce a </a:t>
            </a:r>
            <a:r>
              <a:rPr lang="cs-CZ" dirty="0" smtClean="0"/>
              <a:t>spoluúčast – </a:t>
            </a:r>
            <a:r>
              <a:rPr lang="cs-CZ" sz="1900" dirty="0" smtClean="0"/>
              <a:t>vytváření třídních pravidel, ranní kruhy, 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společné projekty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cs-CZ" dirty="0"/>
              <a:t>Motivující </a:t>
            </a:r>
            <a:r>
              <a:rPr lang="cs-CZ" dirty="0" smtClean="0"/>
              <a:t>hodnocení – </a:t>
            </a:r>
            <a:r>
              <a:rPr lang="cs-CZ" sz="1900" dirty="0" smtClean="0"/>
              <a:t>hodnotící řád po předmětech, bodové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 hodnocení, možnost opravy známky, hodnocení dle </a:t>
            </a:r>
            <a:r>
              <a:rPr lang="cs-CZ" sz="1900" dirty="0" err="1" smtClean="0"/>
              <a:t>indiv</a:t>
            </a:r>
            <a:r>
              <a:rPr lang="cs-CZ" sz="1900" dirty="0" smtClean="0"/>
              <a:t>. možností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 žáka, sebehodnocení</a:t>
            </a:r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19100" y="363728"/>
            <a:ext cx="8229600" cy="1252728"/>
          </a:xfrm>
        </p:spPr>
        <p:txBody>
          <a:bodyPr/>
          <a:lstStyle/>
          <a:p>
            <a:r>
              <a:rPr lang="cs-CZ" dirty="0" smtClean="0"/>
              <a:t>Zdravé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909444" cy="34512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12" y="1340768"/>
            <a:ext cx="3611893" cy="27089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8" y="3671978"/>
            <a:ext cx="3508844" cy="23493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51" y="1027073"/>
            <a:ext cx="367620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60" y="3529533"/>
            <a:ext cx="4067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9" y="3140968"/>
            <a:ext cx="33528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Demokratická </a:t>
            </a:r>
            <a:r>
              <a:rPr lang="cs-CZ" dirty="0" smtClean="0"/>
              <a:t>společnost – </a:t>
            </a:r>
            <a:r>
              <a:rPr lang="cs-CZ" sz="1800" dirty="0" smtClean="0"/>
              <a:t>společné akce a vzdělávání uvnitř pedagogického sboru, pomoc školního poradenského pracoviště pedagogům, rodičům i žákům, otevřená škola a akce pro rodiče, sdružení rodičů a jejich spolupráce se školou, Školská rada</a:t>
            </a:r>
          </a:p>
          <a:p>
            <a:endParaRPr lang="cs-CZ" sz="1000" dirty="0"/>
          </a:p>
          <a:p>
            <a:r>
              <a:rPr lang="cs-CZ" dirty="0"/>
              <a:t>Kulturní středisko </a:t>
            </a:r>
            <a:r>
              <a:rPr lang="cs-CZ" dirty="0" smtClean="0"/>
              <a:t>obce – </a:t>
            </a:r>
            <a:r>
              <a:rPr lang="cs-CZ" sz="1800" dirty="0" smtClean="0"/>
              <a:t>spolupráce s organizacemi města – „my chodíme k nim a oni k nám“, akce pořádané školou pro veřejnost</a:t>
            </a:r>
            <a:endParaRPr lang="cs-CZ" sz="1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partnerství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8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8245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b="1" dirty="0" smtClean="0"/>
              <a:t>Prostředí školy</a:t>
            </a:r>
          </a:p>
          <a:p>
            <a:pPr algn="ctr"/>
            <a:r>
              <a:rPr lang="cs-CZ" dirty="0" smtClean="0"/>
              <a:t>Věcné</a:t>
            </a:r>
          </a:p>
          <a:p>
            <a:pPr algn="ctr"/>
            <a:r>
              <a:rPr lang="cs-CZ" dirty="0" smtClean="0"/>
              <a:t>Sociální</a:t>
            </a:r>
          </a:p>
          <a:p>
            <a:pPr algn="ctr"/>
            <a:r>
              <a:rPr lang="cs-CZ" dirty="0" smtClean="0"/>
              <a:t>Organizační</a:t>
            </a:r>
          </a:p>
          <a:p>
            <a:pPr algn="ctr"/>
            <a:endParaRPr lang="cs-CZ" sz="1100" dirty="0" smtClean="0"/>
          </a:p>
          <a:p>
            <a:pPr algn="ctr"/>
            <a:r>
              <a:rPr lang="cs-CZ" b="1" dirty="0" smtClean="0"/>
              <a:t>Zdravé učení</a:t>
            </a:r>
          </a:p>
          <a:p>
            <a:pPr algn="ctr"/>
            <a:r>
              <a:rPr lang="cs-CZ" dirty="0" smtClean="0"/>
              <a:t>Smysluplnost</a:t>
            </a:r>
          </a:p>
          <a:p>
            <a:pPr algn="ctr"/>
            <a:r>
              <a:rPr lang="cs-CZ" dirty="0" smtClean="0"/>
              <a:t>Možnost výběru, přiměřenost</a:t>
            </a:r>
          </a:p>
          <a:p>
            <a:pPr algn="ctr"/>
            <a:r>
              <a:rPr lang="cs-CZ" dirty="0" smtClean="0"/>
              <a:t>Spolupráce a spoluúčast</a:t>
            </a:r>
          </a:p>
          <a:p>
            <a:pPr algn="ctr"/>
            <a:r>
              <a:rPr lang="cs-CZ" dirty="0" smtClean="0"/>
              <a:t>Motivující hodnocení</a:t>
            </a:r>
          </a:p>
          <a:p>
            <a:pPr algn="ctr"/>
            <a:endParaRPr lang="cs-CZ" sz="1100" dirty="0" smtClean="0"/>
          </a:p>
          <a:p>
            <a:pPr algn="ctr"/>
            <a:r>
              <a:rPr lang="cs-CZ" b="1" dirty="0" smtClean="0"/>
              <a:t>Otevřené partnerství</a:t>
            </a:r>
          </a:p>
          <a:p>
            <a:pPr algn="ctr"/>
            <a:r>
              <a:rPr lang="cs-CZ" dirty="0" smtClean="0"/>
              <a:t>Demokratická společnost</a:t>
            </a:r>
          </a:p>
          <a:p>
            <a:pPr algn="ctr"/>
            <a:r>
              <a:rPr lang="cs-CZ" dirty="0" smtClean="0"/>
              <a:t>Kulturní středisko obce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Pilíře programu Zdravá škola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8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3500" dirty="0" smtClean="0"/>
              <a:t>Zahájení programu  na škole od roku 2000/2001.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500" dirty="0"/>
              <a:t> </a:t>
            </a:r>
            <a:r>
              <a:rPr lang="cs-CZ" sz="3500" dirty="0" smtClean="0"/>
              <a:t> </a:t>
            </a:r>
            <a:r>
              <a:rPr lang="cs-CZ" sz="1000" dirty="0" smtClean="0"/>
              <a:t>  </a:t>
            </a:r>
            <a:r>
              <a:rPr lang="cs-CZ" sz="3500" dirty="0" smtClean="0"/>
              <a:t> Zapojení do sítě Škol podporujících zdraví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500" dirty="0"/>
              <a:t> </a:t>
            </a:r>
            <a:r>
              <a:rPr lang="cs-CZ" sz="1000" dirty="0"/>
              <a:t> </a:t>
            </a:r>
            <a:r>
              <a:rPr lang="cs-CZ" sz="1000" dirty="0" smtClean="0"/>
              <a:t> </a:t>
            </a:r>
            <a:r>
              <a:rPr lang="cs-CZ" sz="3500" dirty="0" smtClean="0"/>
              <a:t>  na jaře 2001.</a:t>
            </a:r>
          </a:p>
          <a:p>
            <a:pPr algn="just"/>
            <a:endParaRPr lang="cs-CZ" sz="2600" dirty="0" smtClean="0"/>
          </a:p>
          <a:p>
            <a:pPr algn="just">
              <a:spcBef>
                <a:spcPts val="0"/>
              </a:spcBef>
            </a:pPr>
            <a:r>
              <a:rPr lang="cs-CZ" sz="3500" dirty="0" smtClean="0"/>
              <a:t>Ve roce 2002 jsme se stali pilotní školou pro ověřování a tvorbu ŠVP ZV</a:t>
            </a:r>
          </a:p>
          <a:p>
            <a:pPr algn="just">
              <a:spcBef>
                <a:spcPts val="0"/>
              </a:spcBef>
            </a:pPr>
            <a:endParaRPr lang="cs-CZ" sz="3100" dirty="0" smtClean="0"/>
          </a:p>
          <a:p>
            <a:pPr algn="just">
              <a:spcBef>
                <a:spcPts val="0"/>
              </a:spcBef>
            </a:pPr>
            <a:r>
              <a:rPr lang="cs-CZ" sz="3500" dirty="0" smtClean="0"/>
              <a:t>Ve</a:t>
            </a:r>
            <a:r>
              <a:rPr lang="cs-CZ" sz="3500" dirty="0"/>
              <a:t> Školním vzdělávacím programu „Škola pro </a:t>
            </a:r>
            <a:r>
              <a:rPr lang="cs-CZ" sz="3500" dirty="0" smtClean="0"/>
              <a:t>život“ je </a:t>
            </a:r>
            <a:r>
              <a:rPr lang="cs-CZ" sz="3500" dirty="0"/>
              <a:t>zapracovaná celá problematika programu Zdravá škola.</a:t>
            </a:r>
          </a:p>
          <a:p>
            <a:pPr algn="just">
              <a:spcBef>
                <a:spcPts val="0"/>
              </a:spcBef>
            </a:pPr>
            <a:endParaRPr lang="cs-CZ" sz="3500" dirty="0" smtClean="0"/>
          </a:p>
          <a:p>
            <a:pPr algn="just">
              <a:spcBef>
                <a:spcPts val="0"/>
              </a:spcBef>
            </a:pPr>
            <a:endParaRPr lang="cs-CZ" sz="35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Zdravá škola na Zacharu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3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564905"/>
            <a:ext cx="7408333" cy="3600400"/>
          </a:xfrm>
        </p:spPr>
        <p:txBody>
          <a:bodyPr>
            <a:normAutofit/>
          </a:bodyPr>
          <a:lstStyle/>
          <a:p>
            <a:r>
              <a:rPr lang="cs-CZ" sz="3200" dirty="0"/>
              <a:t>Obecná škola</a:t>
            </a:r>
          </a:p>
          <a:p>
            <a:r>
              <a:rPr lang="cs-CZ" sz="3200" dirty="0"/>
              <a:t>Zdravá škola</a:t>
            </a:r>
          </a:p>
          <a:p>
            <a:r>
              <a:rPr lang="cs-CZ" sz="3200" dirty="0"/>
              <a:t>Přidružená škola UNESCO</a:t>
            </a:r>
          </a:p>
          <a:p>
            <a:r>
              <a:rPr lang="cs-CZ" sz="3200" dirty="0"/>
              <a:t>KEV</a:t>
            </a:r>
          </a:p>
          <a:p>
            <a:r>
              <a:rPr lang="cs-CZ" sz="3200" dirty="0"/>
              <a:t>Klub mladých </a:t>
            </a:r>
            <a:r>
              <a:rPr lang="cs-CZ" sz="3200" dirty="0" err="1"/>
              <a:t>Debrujárů</a:t>
            </a:r>
            <a:endParaRPr lang="cs-CZ" sz="3200" dirty="0"/>
          </a:p>
          <a:p>
            <a:r>
              <a:rPr lang="cs-CZ" sz="3200" dirty="0"/>
              <a:t>Bezpečná komunita – Bezpečná škola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944216"/>
          </a:xfrm>
        </p:spPr>
        <p:txBody>
          <a:bodyPr>
            <a:normAutofit/>
          </a:bodyPr>
          <a:lstStyle/>
          <a:p>
            <a:r>
              <a:rPr lang="cs-CZ" dirty="0"/>
              <a:t>Tvorba filozofie </a:t>
            </a:r>
            <a:r>
              <a:rPr lang="cs-CZ" dirty="0" smtClean="0"/>
              <a:t>školy </a:t>
            </a:r>
            <a:br>
              <a:rPr lang="cs-CZ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vycházeli jsme z těchto programů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628800"/>
            <a:ext cx="7776864" cy="48245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cs-CZ" sz="9600" dirty="0" smtClean="0"/>
              <a:t>ŠVP </a:t>
            </a:r>
            <a:r>
              <a:rPr lang="cs-CZ" sz="9600" dirty="0"/>
              <a:t>vychází z myšlenek  projektu </a:t>
            </a:r>
            <a:r>
              <a:rPr lang="cs-CZ" sz="9600" b="1" dirty="0"/>
              <a:t>Zdravá škola</a:t>
            </a:r>
            <a:r>
              <a:rPr lang="cs-CZ" sz="9600" dirty="0"/>
              <a:t>, </a:t>
            </a:r>
          </a:p>
          <a:p>
            <a:pPr marL="0" indent="0" algn="ctr">
              <a:buNone/>
            </a:pPr>
            <a:r>
              <a:rPr lang="cs-CZ" sz="9600" dirty="0" smtClean="0"/>
              <a:t>      je </a:t>
            </a:r>
            <a:r>
              <a:rPr lang="cs-CZ" sz="9600" dirty="0"/>
              <a:t>zaměřen na utváření </a:t>
            </a:r>
            <a:r>
              <a:rPr lang="cs-CZ" sz="9600" b="1" dirty="0"/>
              <a:t>osobnosti dítěte </a:t>
            </a:r>
          </a:p>
          <a:p>
            <a:pPr marL="0" indent="0" algn="ctr">
              <a:buNone/>
            </a:pPr>
            <a:r>
              <a:rPr lang="cs-CZ" sz="9600" dirty="0" smtClean="0"/>
              <a:t>      a </a:t>
            </a:r>
            <a:r>
              <a:rPr lang="cs-CZ" sz="9600" b="1" dirty="0" smtClean="0"/>
              <a:t>výuku anglického jazyka</a:t>
            </a:r>
            <a:r>
              <a:rPr lang="cs-CZ" sz="9600" dirty="0" smtClean="0"/>
              <a:t>. </a:t>
            </a:r>
            <a:endParaRPr lang="cs-CZ" sz="9600" dirty="0"/>
          </a:p>
          <a:p>
            <a:endParaRPr lang="cs-CZ" sz="5100" dirty="0"/>
          </a:p>
          <a:p>
            <a:pPr algn="ctr"/>
            <a:r>
              <a:rPr lang="cs-CZ" sz="8800" dirty="0" smtClean="0"/>
              <a:t>Chceme vytvořit </a:t>
            </a:r>
            <a:r>
              <a:rPr lang="cs-CZ" sz="8800" dirty="0"/>
              <a:t>ze školy </a:t>
            </a:r>
            <a:r>
              <a:rPr lang="cs-CZ" sz="8800" b="1" dirty="0"/>
              <a:t>příjemné a bezpečné místo</a:t>
            </a:r>
            <a:r>
              <a:rPr lang="cs-CZ" sz="8800" dirty="0"/>
              <a:t>,</a:t>
            </a:r>
          </a:p>
          <a:p>
            <a:pPr marL="0" indent="0" algn="ctr">
              <a:buNone/>
            </a:pPr>
            <a:r>
              <a:rPr lang="cs-CZ" sz="8800" dirty="0" smtClean="0"/>
              <a:t>      kde </a:t>
            </a:r>
            <a:r>
              <a:rPr lang="cs-CZ" sz="8800" dirty="0"/>
              <a:t>učitel, žák a rodič jsou </a:t>
            </a:r>
            <a:r>
              <a:rPr lang="cs-CZ" sz="8800" dirty="0" smtClean="0"/>
              <a:t>partnery, kde </a:t>
            </a:r>
            <a:r>
              <a:rPr lang="cs-CZ" sz="8800" dirty="0"/>
              <a:t>každé dítě má právo </a:t>
            </a:r>
            <a:endParaRPr lang="cs-CZ" sz="8800" dirty="0" smtClean="0"/>
          </a:p>
          <a:p>
            <a:pPr marL="0" indent="0" algn="ctr">
              <a:buNone/>
            </a:pPr>
            <a:r>
              <a:rPr lang="cs-CZ" sz="8800" dirty="0" smtClean="0"/>
              <a:t>      </a:t>
            </a:r>
            <a:r>
              <a:rPr lang="cs-CZ" sz="8800" b="1" dirty="0" smtClean="0"/>
              <a:t>se </a:t>
            </a:r>
            <a:r>
              <a:rPr lang="cs-CZ" sz="8800" b="1" dirty="0"/>
              <a:t>vzdělávat </a:t>
            </a:r>
            <a:r>
              <a:rPr lang="cs-CZ" sz="8800" b="1" dirty="0" smtClean="0"/>
              <a:t>podle </a:t>
            </a:r>
            <a:r>
              <a:rPr lang="cs-CZ" sz="8800" b="1" dirty="0"/>
              <a:t>svých individuálních možností a potřeb</a:t>
            </a:r>
            <a:r>
              <a:rPr lang="cs-CZ" sz="8800" dirty="0"/>
              <a:t>. </a:t>
            </a:r>
            <a:endParaRPr lang="cs-CZ" sz="8800" dirty="0" smtClean="0"/>
          </a:p>
          <a:p>
            <a:pPr marL="0" indent="0" algn="ctr">
              <a:buNone/>
            </a:pPr>
            <a:endParaRPr lang="cs-CZ" sz="4000" dirty="0"/>
          </a:p>
          <a:p>
            <a:pPr algn="ctr"/>
            <a:r>
              <a:rPr lang="cs-CZ" sz="8800" dirty="0"/>
              <a:t>Chceme rozvíjet </a:t>
            </a:r>
            <a:r>
              <a:rPr lang="cs-CZ" sz="8800" b="1" dirty="0"/>
              <a:t>tvořivost, odpovědnost, toleranci</a:t>
            </a:r>
          </a:p>
          <a:p>
            <a:pPr marL="0" indent="0" algn="ctr">
              <a:buNone/>
            </a:pPr>
            <a:r>
              <a:rPr lang="cs-CZ" sz="8800" b="1" dirty="0"/>
              <a:t> </a:t>
            </a:r>
            <a:r>
              <a:rPr lang="cs-CZ" sz="8800" b="1" dirty="0" smtClean="0"/>
              <a:t>     a </a:t>
            </a:r>
            <a:r>
              <a:rPr lang="cs-CZ" sz="8800" b="1" dirty="0"/>
              <a:t>schopnost komunikace</a:t>
            </a:r>
            <a:r>
              <a:rPr lang="cs-CZ" sz="8800" dirty="0"/>
              <a:t>, </a:t>
            </a:r>
          </a:p>
          <a:p>
            <a:pPr marL="0" indent="0" algn="ctr">
              <a:buNone/>
            </a:pPr>
            <a:r>
              <a:rPr lang="cs-CZ" sz="8800" dirty="0" smtClean="0"/>
              <a:t>      tak </a:t>
            </a:r>
            <a:r>
              <a:rPr lang="cs-CZ" sz="8800" dirty="0"/>
              <a:t>aby dítě bylo schopné </a:t>
            </a:r>
            <a:r>
              <a:rPr lang="cs-CZ" sz="8800" dirty="0" smtClean="0"/>
              <a:t> najít </a:t>
            </a:r>
            <a:r>
              <a:rPr lang="cs-CZ" sz="8800" dirty="0"/>
              <a:t>si své vlastní místo </a:t>
            </a:r>
            <a:endParaRPr lang="cs-CZ" sz="8800" dirty="0" smtClean="0"/>
          </a:p>
          <a:p>
            <a:pPr marL="0" indent="0" algn="ctr">
              <a:buNone/>
            </a:pPr>
            <a:r>
              <a:rPr lang="cs-CZ" sz="8800" dirty="0" smtClean="0"/>
              <a:t>ve </a:t>
            </a:r>
            <a:r>
              <a:rPr lang="cs-CZ" sz="8800" dirty="0"/>
              <a:t>společnosti</a:t>
            </a:r>
            <a:r>
              <a:rPr lang="cs-CZ" sz="8800" dirty="0" smtClean="0"/>
              <a:t>.</a:t>
            </a:r>
          </a:p>
          <a:p>
            <a:pPr marL="0" indent="0" algn="ctr">
              <a:buNone/>
            </a:pPr>
            <a:endParaRPr lang="cs-CZ" sz="4000" dirty="0"/>
          </a:p>
          <a:p>
            <a:pPr algn="ctr"/>
            <a:r>
              <a:rPr lang="cs-CZ" sz="8800" dirty="0"/>
              <a:t>Toho všeho dosáhneme </a:t>
            </a:r>
            <a:r>
              <a:rPr lang="cs-CZ" sz="8800" b="1" dirty="0"/>
              <a:t>smysluplností učení </a:t>
            </a:r>
          </a:p>
          <a:p>
            <a:pPr marL="0" indent="0" algn="ctr">
              <a:buNone/>
            </a:pPr>
            <a:r>
              <a:rPr lang="cs-CZ" sz="8800" b="1" dirty="0" smtClean="0"/>
              <a:t>      a </a:t>
            </a:r>
            <a:r>
              <a:rPr lang="cs-CZ" sz="8800" b="1" dirty="0"/>
              <a:t>různorodými metodami práce.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Filozofie školy</a:t>
            </a:r>
          </a:p>
        </p:txBody>
      </p:sp>
    </p:spTree>
    <p:extLst>
      <p:ext uri="{BB962C8B-B14F-4D97-AF65-F5344CB8AC3E}">
        <p14:creationId xmlns:p14="http://schemas.microsoft.com/office/powerpoint/2010/main" val="14139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58067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700808"/>
            <a:ext cx="7776864" cy="4425355"/>
          </a:xfrm>
        </p:spPr>
        <p:txBody>
          <a:bodyPr/>
          <a:lstStyle/>
          <a:p>
            <a:r>
              <a:rPr lang="cs-CZ" dirty="0" smtClean="0"/>
              <a:t>Věcné – </a:t>
            </a:r>
            <a:r>
              <a:rPr lang="cs-CZ" sz="1800" dirty="0" smtClean="0"/>
              <a:t>vybavení vhodným a estetickým nábytkem, čistota (hygiena,  </a:t>
            </a:r>
          </a:p>
          <a:p>
            <a:pPr marL="0" indent="0">
              <a:buNone/>
            </a:pPr>
            <a:r>
              <a:rPr lang="cs-CZ" sz="1800" dirty="0" smtClean="0"/>
              <a:t>                           ekologie), estetika prostředí, vybavení technikou,             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rozmanité pomůcky – uvnitř a venku, řešení bezpečnosti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a vandalismu, využívání školního sportovního areálu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 smtClean="0"/>
              <a:t>Sociální – </a:t>
            </a:r>
            <a:r>
              <a:rPr lang="cs-CZ" sz="1800" dirty="0" smtClean="0"/>
              <a:t>společné akce pro učitele, rodiče a žáky, konzultace,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možnost návštěvy školy, DOD, společné akce starších a ml.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žáků, projekty, kurzy, EV, VZ, školní poradenské pracoviště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dirty="0" smtClean="0"/>
              <a:t>Organizační –  </a:t>
            </a:r>
            <a:r>
              <a:rPr lang="cs-CZ" sz="1800" dirty="0" smtClean="0"/>
              <a:t>20min. bloky v 1.ročníku – postupný přechod na běžnou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délku výuky, hrací koutky, ŠK, ŠD, školní jídelna, kurzy, 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plavání, lyžování, školní areál</a:t>
            </a:r>
            <a:endParaRPr lang="cs-CZ" sz="1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9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7"/>
            <a:ext cx="3761433" cy="249133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12" y="717477"/>
            <a:ext cx="3724920" cy="24671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7" b="2796"/>
          <a:stretch/>
        </p:blipFill>
        <p:spPr>
          <a:xfrm>
            <a:off x="767656" y="3429000"/>
            <a:ext cx="3740224" cy="25035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r="923"/>
          <a:stretch/>
        </p:blipFill>
        <p:spPr>
          <a:xfrm>
            <a:off x="4808612" y="3429000"/>
            <a:ext cx="3724920" cy="25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9436"/>
            <a:ext cx="3689425" cy="244364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59436"/>
            <a:ext cx="3637909" cy="24095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3320"/>
          <a:stretch/>
        </p:blipFill>
        <p:spPr>
          <a:xfrm>
            <a:off x="774700" y="3366120"/>
            <a:ext cx="3653284" cy="2715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0127" r="5833"/>
          <a:stretch/>
        </p:blipFill>
        <p:spPr>
          <a:xfrm>
            <a:off x="4788023" y="3366120"/>
            <a:ext cx="3637909" cy="27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</TotalTime>
  <Words>481</Words>
  <Application>Microsoft Office PowerPoint</Application>
  <PresentationFormat>Předvádění na obrazovce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Vlnění</vt:lpstr>
      <vt:lpstr>ZŠ ZACHAR, Kroměříž Z D R A V Á   Š K O L A</vt:lpstr>
      <vt:lpstr>Pilíře programu Zdravá škola</vt:lpstr>
      <vt:lpstr>Zdravá škola na Zacharu</vt:lpstr>
      <vt:lpstr>Tvorba filozofie školy    vycházeli jsme z těchto programů</vt:lpstr>
      <vt:lpstr>Filozofie školy</vt:lpstr>
      <vt:lpstr>Prezentace aplikace PowerPoint</vt:lpstr>
      <vt:lpstr>Prostředí školy</vt:lpstr>
      <vt:lpstr>Prezentace aplikace PowerPoint</vt:lpstr>
      <vt:lpstr>Prezentace aplikace PowerPoint</vt:lpstr>
      <vt:lpstr>Zdravé učení</vt:lpstr>
      <vt:lpstr>Prezentace aplikace PowerPoint</vt:lpstr>
      <vt:lpstr>Prezentace aplikace PowerPoint</vt:lpstr>
      <vt:lpstr>Otevřené partnerství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ZACHAR, Kroměříž Z D R A V Á   Š K O L A</dc:title>
  <dc:creator>feckpe</dc:creator>
  <cp:lastModifiedBy>feckpe</cp:lastModifiedBy>
  <cp:revision>34</cp:revision>
  <dcterms:created xsi:type="dcterms:W3CDTF">2015-11-02T12:01:22Z</dcterms:created>
  <dcterms:modified xsi:type="dcterms:W3CDTF">2015-11-05T08:17:12Z</dcterms:modified>
</cp:coreProperties>
</file>