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5BD3FDE-510B-492D-AF6B-DBE097EEE6AF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F47A055-FF04-4F28-951C-45FEA8F07BBB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FDE-510B-492D-AF6B-DBE097EEE6AF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055-FF04-4F28-951C-45FEA8F07B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FDE-510B-492D-AF6B-DBE097EEE6AF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055-FF04-4F28-951C-45FEA8F07B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FDE-510B-492D-AF6B-DBE097EEE6AF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055-FF04-4F28-951C-45FEA8F07B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FDE-510B-492D-AF6B-DBE097EEE6AF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055-FF04-4F28-951C-45FEA8F07B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FDE-510B-492D-AF6B-DBE097EEE6AF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055-FF04-4F28-951C-45FEA8F07BB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FDE-510B-492D-AF6B-DBE097EEE6AF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055-FF04-4F28-951C-45FEA8F07B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FDE-510B-492D-AF6B-DBE097EEE6AF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055-FF04-4F28-951C-45FEA8F07B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FDE-510B-492D-AF6B-DBE097EEE6AF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055-FF04-4F28-951C-45FEA8F07B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FDE-510B-492D-AF6B-DBE097EEE6AF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055-FF04-4F28-951C-45FEA8F07BBB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FDE-510B-492D-AF6B-DBE097EEE6AF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055-FF04-4F28-951C-45FEA8F07B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5BD3FDE-510B-492D-AF6B-DBE097EEE6AF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F47A055-FF04-4F28-951C-45FEA8F07BB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07496" y="3717032"/>
            <a:ext cx="4536504" cy="2160240"/>
          </a:xfrm>
        </p:spPr>
        <p:txBody>
          <a:bodyPr>
            <a:noAutofit/>
          </a:bodyPr>
          <a:lstStyle/>
          <a:p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4000" dirty="0" smtClean="0"/>
              <a:t>„Pomáháme“</a:t>
            </a:r>
            <a:br>
              <a:rPr lang="cs-CZ" sz="4000" dirty="0" smtClean="0"/>
            </a:b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>		    </a:t>
            </a:r>
            <a:r>
              <a:rPr lang="cs-CZ" dirty="0" smtClean="0"/>
              <a:t>9.B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5913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b="1" dirty="0" smtClean="0"/>
              <a:t>Rehabilitační centrum ZAHRADA v Kroměříži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2924945"/>
            <a:ext cx="7128792" cy="2448272"/>
          </a:xfrm>
        </p:spPr>
        <p:txBody>
          <a:bodyPr>
            <a:normAutofit/>
          </a:bodyPr>
          <a:lstStyle/>
          <a:p>
            <a:r>
              <a:rPr lang="cs-CZ" dirty="0"/>
              <a:t>z</a:t>
            </a:r>
            <a:r>
              <a:rPr lang="cs-CZ" dirty="0" smtClean="0"/>
              <a:t>ařízení pro lidi s duševním onemocněním</a:t>
            </a:r>
          </a:p>
          <a:p>
            <a:r>
              <a:rPr lang="cs-CZ" dirty="0"/>
              <a:t>k</a:t>
            </a:r>
            <a:r>
              <a:rPr lang="cs-CZ" dirty="0" smtClean="0"/>
              <a:t>lienti se zde učí být soběstačnými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(učí se zde např. vařit, prát, hospodařit s </a:t>
            </a:r>
          </a:p>
          <a:p>
            <a:pPr marL="0" indent="0">
              <a:buNone/>
            </a:pPr>
            <a:r>
              <a:rPr lang="cs-CZ" dirty="0" smtClean="0"/>
              <a:t>     penězi)</a:t>
            </a:r>
          </a:p>
          <a:p>
            <a:pPr marL="0" indent="0">
              <a:buNone/>
            </a:pPr>
            <a:r>
              <a:rPr lang="cs-CZ" dirty="0" smtClean="0"/>
              <a:t>  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437112"/>
            <a:ext cx="3672408" cy="194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9207" y="764704"/>
            <a:ext cx="8147249" cy="5361459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/>
              <a:t>N</a:t>
            </a:r>
            <a:r>
              <a:rPr lang="cs-CZ" sz="3600" dirty="0" smtClean="0"/>
              <a:t>aše setkání s klienty tohoto zařízení probíhalo ve velmi hezké atmosféře pečení cukroví a zpívání vánočních písniček.</a:t>
            </a:r>
          </a:p>
          <a:p>
            <a:pPr marL="0" indent="0">
              <a:buNone/>
            </a:pPr>
            <a:r>
              <a:rPr lang="cs-CZ" sz="3600" dirty="0" smtClean="0"/>
              <a:t> 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691" y="3278796"/>
            <a:ext cx="3273902" cy="242218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4930" y="3262174"/>
            <a:ext cx="3273901" cy="245542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59831" y="3933056"/>
            <a:ext cx="2925043" cy="219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810415"/>
            <a:ext cx="7992888" cy="355468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sz="4000" dirty="0" smtClean="0"/>
              <a:t>Pro zaměstnance a obyvatele centra jsme vyrobili malé dárečky.</a:t>
            </a:r>
            <a:endParaRPr lang="cs-CZ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41246"/>
            <a:ext cx="2833750" cy="416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03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761376"/>
          </a:xfrm>
        </p:spPr>
        <p:txBody>
          <a:bodyPr>
            <a:normAutofit fontScale="90000"/>
          </a:bodyPr>
          <a:lstStyle/>
          <a:p>
            <a:r>
              <a:rPr lang="cs-CZ" sz="9800" b="1" dirty="0" smtClean="0"/>
              <a:t/>
            </a:r>
            <a:br>
              <a:rPr lang="cs-CZ" sz="9800" b="1" dirty="0" smtClean="0"/>
            </a:br>
            <a:r>
              <a:rPr lang="cs-CZ" sz="9800" b="1" dirty="0"/>
              <a:t/>
            </a:r>
            <a:br>
              <a:rPr lang="cs-CZ" sz="9800" b="1" dirty="0"/>
            </a:br>
            <a:r>
              <a:rPr lang="cs-CZ" sz="9800" b="1" dirty="0" smtClean="0"/>
              <a:t/>
            </a:r>
            <a:br>
              <a:rPr lang="cs-CZ" sz="9800" b="1" dirty="0" smtClean="0"/>
            </a:br>
            <a:r>
              <a:rPr lang="cs-CZ" sz="9800" b="1" dirty="0" smtClean="0"/>
              <a:t/>
            </a:r>
            <a:br>
              <a:rPr lang="cs-CZ" sz="9800" b="1" dirty="0" smtClean="0"/>
            </a:br>
            <a:r>
              <a:rPr lang="cs-CZ" sz="9800" b="1" dirty="0"/>
              <a:t/>
            </a:r>
            <a:br>
              <a:rPr lang="cs-CZ" sz="9800" b="1" dirty="0"/>
            </a:br>
            <a:r>
              <a:rPr lang="cs-CZ" sz="9800" b="1" dirty="0" smtClean="0"/>
              <a:t/>
            </a:r>
            <a:br>
              <a:rPr lang="cs-CZ" sz="9800" b="1" dirty="0" smtClean="0"/>
            </a:br>
            <a:r>
              <a:rPr lang="cs-CZ" sz="9800" b="1" dirty="0"/>
              <a:t/>
            </a:r>
            <a:br>
              <a:rPr lang="cs-CZ" sz="9800" b="1" dirty="0"/>
            </a:br>
            <a:r>
              <a:rPr lang="cs-CZ" sz="9800" b="1" dirty="0" smtClean="0"/>
              <a:t/>
            </a:r>
            <a:br>
              <a:rPr lang="cs-CZ" sz="9800" b="1" dirty="0" smtClean="0"/>
            </a:br>
            <a:r>
              <a:rPr lang="cs-CZ" sz="9800" b="1" dirty="0"/>
              <a:t/>
            </a:r>
            <a:br>
              <a:rPr lang="cs-CZ" sz="9800" b="1" dirty="0"/>
            </a:br>
            <a:r>
              <a:rPr lang="cs-CZ" sz="9800" b="1" dirty="0" smtClean="0"/>
              <a:t/>
            </a:r>
            <a:br>
              <a:rPr lang="cs-CZ" sz="9800" b="1" dirty="0" smtClean="0"/>
            </a:br>
            <a:r>
              <a:rPr lang="cs-CZ" sz="9800" b="1" dirty="0"/>
              <a:t/>
            </a:r>
            <a:br>
              <a:rPr lang="cs-CZ" sz="9800" b="1" dirty="0"/>
            </a:br>
            <a:r>
              <a:rPr lang="cs-CZ" sz="9800" b="1" dirty="0" smtClean="0"/>
              <a:t/>
            </a:r>
            <a:br>
              <a:rPr lang="cs-CZ" sz="9800" b="1" dirty="0" smtClean="0"/>
            </a:br>
            <a:r>
              <a:rPr lang="cs-CZ" sz="9800" b="1" dirty="0"/>
              <a:t/>
            </a:r>
            <a:br>
              <a:rPr lang="cs-CZ" sz="9800" b="1" dirty="0"/>
            </a:br>
            <a:r>
              <a:rPr lang="cs-CZ" sz="9800" b="1" dirty="0" smtClean="0"/>
              <a:t/>
            </a:r>
            <a:br>
              <a:rPr lang="cs-CZ" sz="9800" b="1" dirty="0" smtClean="0"/>
            </a:br>
            <a:r>
              <a:rPr lang="cs-CZ" sz="9800" b="1" dirty="0"/>
              <a:t/>
            </a:r>
            <a:br>
              <a:rPr lang="cs-CZ" sz="9800" b="1" dirty="0"/>
            </a:br>
            <a:r>
              <a:rPr lang="cs-CZ" sz="9800" b="1" dirty="0" smtClean="0"/>
              <a:t/>
            </a:r>
            <a:br>
              <a:rPr lang="cs-CZ" sz="9800" b="1" dirty="0" smtClean="0"/>
            </a:br>
            <a:r>
              <a:rPr lang="cs-CZ" sz="9800" b="1" dirty="0"/>
              <a:t/>
            </a:r>
            <a:br>
              <a:rPr lang="cs-CZ" sz="9800" b="1" dirty="0"/>
            </a:br>
            <a:r>
              <a:rPr lang="cs-CZ" sz="9800" b="1" dirty="0" smtClean="0"/>
              <a:t/>
            </a:r>
            <a:br>
              <a:rPr lang="cs-CZ" sz="9800" b="1" dirty="0" smtClean="0"/>
            </a:br>
            <a:r>
              <a:rPr lang="cs-CZ" sz="9800" b="1" dirty="0"/>
              <a:t/>
            </a:r>
            <a:br>
              <a:rPr lang="cs-CZ" sz="9800" b="1" dirty="0"/>
            </a:br>
            <a:r>
              <a:rPr lang="cs-CZ" sz="9800" b="1" dirty="0" smtClean="0"/>
              <a:t/>
            </a:r>
            <a:br>
              <a:rPr lang="cs-CZ" sz="9800" b="1" dirty="0" smtClean="0"/>
            </a:br>
            <a:r>
              <a:rPr lang="cs-CZ" sz="9800" b="1" dirty="0"/>
              <a:t/>
            </a:r>
            <a:br>
              <a:rPr lang="cs-CZ" sz="9800" b="1" dirty="0"/>
            </a:br>
            <a:r>
              <a:rPr lang="cs-CZ" sz="9800" b="1" dirty="0" smtClean="0"/>
              <a:t/>
            </a:r>
            <a:br>
              <a:rPr lang="cs-CZ" sz="9800" b="1" dirty="0" smtClean="0"/>
            </a:br>
            <a:r>
              <a:rPr lang="cs-CZ" sz="9800" b="1" dirty="0"/>
              <a:t/>
            </a:r>
            <a:br>
              <a:rPr lang="cs-CZ" sz="9800" b="1" dirty="0"/>
            </a:br>
            <a:r>
              <a:rPr lang="cs-CZ" sz="9800" b="1" dirty="0" smtClean="0"/>
              <a:t/>
            </a:r>
            <a:br>
              <a:rPr lang="cs-CZ" sz="9800" b="1" dirty="0" smtClean="0"/>
            </a:br>
            <a:r>
              <a:rPr lang="cs-CZ" sz="9800" b="1" dirty="0"/>
              <a:t/>
            </a:r>
            <a:br>
              <a:rPr lang="cs-CZ" sz="9800" b="1" dirty="0"/>
            </a:br>
            <a:r>
              <a:rPr lang="cs-CZ" sz="9800" b="1" dirty="0" smtClean="0"/>
              <a:t/>
            </a:r>
            <a:br>
              <a:rPr lang="cs-CZ" sz="9800" b="1" dirty="0" smtClean="0"/>
            </a:br>
            <a:r>
              <a:rPr lang="cs-CZ" sz="9800" b="1" dirty="0"/>
              <a:t/>
            </a:r>
            <a:br>
              <a:rPr lang="cs-CZ" sz="9800" b="1" dirty="0"/>
            </a:br>
            <a:r>
              <a:rPr lang="cs-CZ" sz="9800" b="1" dirty="0" smtClean="0"/>
              <a:t/>
            </a:r>
            <a:br>
              <a:rPr lang="cs-CZ" sz="9800" b="1" dirty="0" smtClean="0"/>
            </a:br>
            <a:r>
              <a:rPr lang="cs-CZ" sz="9800" b="1" dirty="0"/>
              <a:t/>
            </a:r>
            <a:br>
              <a:rPr lang="cs-CZ" sz="9800" b="1" dirty="0"/>
            </a:br>
            <a:r>
              <a:rPr lang="cs-CZ" sz="9800" b="1" dirty="0" smtClean="0"/>
              <a:t/>
            </a:r>
            <a:br>
              <a:rPr lang="cs-CZ" sz="9800" b="1" dirty="0" smtClean="0"/>
            </a:br>
            <a:r>
              <a:rPr lang="cs-CZ" sz="9800" b="1" dirty="0"/>
              <a:t/>
            </a:r>
            <a:br>
              <a:rPr lang="cs-CZ" sz="9800" b="1" dirty="0"/>
            </a:br>
            <a:r>
              <a:rPr lang="cs-CZ" sz="9800" b="1" dirty="0" smtClean="0"/>
              <a:t/>
            </a:r>
            <a:br>
              <a:rPr lang="cs-CZ" sz="9800" b="1" dirty="0" smtClean="0"/>
            </a:br>
            <a:r>
              <a:rPr lang="cs-CZ" sz="9800" b="1" dirty="0"/>
              <a:t/>
            </a:r>
            <a:br>
              <a:rPr lang="cs-CZ" sz="9800" b="1" dirty="0"/>
            </a:br>
            <a:r>
              <a:rPr lang="cs-CZ" sz="9800" b="1" dirty="0" smtClean="0"/>
              <a:t/>
            </a:r>
            <a:br>
              <a:rPr lang="cs-CZ" sz="9800" b="1" dirty="0" smtClean="0"/>
            </a:br>
            <a:r>
              <a:rPr lang="cs-CZ" sz="9800" b="1" dirty="0"/>
              <a:t/>
            </a:r>
            <a:br>
              <a:rPr lang="cs-CZ" sz="9800" b="1" dirty="0"/>
            </a:br>
            <a:r>
              <a:rPr lang="cs-CZ" sz="9800" b="1" dirty="0" smtClean="0"/>
              <a:t>                            </a:t>
            </a:r>
            <a:r>
              <a:rPr lang="cs-CZ" b="1" dirty="0" smtClean="0"/>
              <a:t>Český národní registr kostní dřeně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492896"/>
            <a:ext cx="8435280" cy="3633267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4400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3157551"/>
            <a:ext cx="3352314" cy="319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11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Informační kampaň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cs-CZ" dirty="0"/>
              <a:t>r</a:t>
            </a:r>
            <a:r>
              <a:rPr lang="cs-CZ" dirty="0" smtClean="0"/>
              <a:t>ozhodli jsme se malou informační kampaní rozšířit myšlenku pomoci nemocným lidem a zejména dětem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- informace v žákovských knížkách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- letáček do každé rodiny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- možnost besedy s dárkyní kostní dřeně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s p. asistentkou v 9.B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223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3644411" cy="496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491" y="2348880"/>
            <a:ext cx="3721364" cy="348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7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Třída 9.B odeslala finanční příspěvek </a:t>
            </a:r>
            <a:r>
              <a:rPr lang="cs-CZ" b="1" dirty="0" smtClean="0"/>
              <a:t>200 Kč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na výzkum onemocnění</a:t>
            </a:r>
          </a:p>
          <a:p>
            <a:pPr marL="0" indent="0">
              <a:buNone/>
            </a:pPr>
            <a:r>
              <a:rPr lang="cs-CZ" dirty="0" smtClean="0"/>
              <a:t>    krvetvorby a podporu</a:t>
            </a:r>
          </a:p>
          <a:p>
            <a:pPr marL="0" indent="0">
              <a:buNone/>
            </a:pPr>
            <a:r>
              <a:rPr lang="cs-CZ" dirty="0" smtClean="0"/>
              <a:t>    nemocných </a:t>
            </a:r>
            <a:endParaRPr lang="cs-CZ" dirty="0"/>
          </a:p>
        </p:txBody>
      </p:sp>
      <p:pic>
        <p:nvPicPr>
          <p:cNvPr id="1026" name="Picture 2" descr="\\server\ZacharUCITEL\home\Trncpe\Desktop\WP_20191217_07_58_43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52830" y="2806094"/>
            <a:ext cx="4736824" cy="267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9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113</TotalTime>
  <Words>115</Words>
  <Application>Microsoft Office PowerPoint</Application>
  <PresentationFormat>Předvádění na obrazovce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Austin</vt:lpstr>
      <vt:lpstr> „Pomáháme“          9.B</vt:lpstr>
      <vt:lpstr>Rehabilitační centrum ZAHRADA v Kroměříži</vt:lpstr>
      <vt:lpstr>Prezentace aplikace PowerPoint</vt:lpstr>
      <vt:lpstr>Prezentace aplikace PowerPoint</vt:lpstr>
      <vt:lpstr>                                                               Český národní registr kostní dřeně </vt:lpstr>
      <vt:lpstr>Informační kampaň</vt:lpstr>
      <vt:lpstr>Prezentace aplikace PowerPoint</vt:lpstr>
      <vt:lpstr> Třída 9.B odeslala finanční příspěvek 200 Kč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„Pomáháme“ 9.B</dc:title>
  <dc:creator>Windows User</dc:creator>
  <cp:lastModifiedBy>Správce</cp:lastModifiedBy>
  <cp:revision>13</cp:revision>
  <dcterms:created xsi:type="dcterms:W3CDTF">2019-12-11T19:51:19Z</dcterms:created>
  <dcterms:modified xsi:type="dcterms:W3CDTF">2019-12-18T10:10:13Z</dcterms:modified>
</cp:coreProperties>
</file>